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1" r:id="rId5"/>
    <p:sldId id="270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27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20:59:55.474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417 266 24575,'15'-1'0,"-1"0"0,0-2 0,23-5 0,0-1 0,0 1 0,10-1 0,0 1 0,56-1 0,-55 8 0,96 1 0,-120 2 0,0 0 0,0 2 0,43 12 0,-41-8 0,2 0 0,-1-2 0,1-1 0,0-1 0,39 0 0,-59-4 0,21 1 0,-28-1 0,1 0 0,-1 0 0,0 0 0,1 1 0,-1-1 0,1 0 0,-1 1 0,0-1 0,0 1 0,1 0 0,-1-1 0,0 1 0,0 0 0,0 0 0,2 2 0,-2-3 0,-1 1 0,0-1 0,0 1 0,0 0 0,0-1 0,0 1 0,0 0 0,0-1 0,0 1 0,0 0 0,0-1 0,0 1 0,0-1 0,0 1 0,-1 0 0,1-1 0,0 1 0,0-1 0,-1 1 0,1 0 0,0-1 0,-1 1 0,1-1 0,-1 1 0,1-1 0,0 1 0,-1-1 0,1 0 0,-1 1 0,0-1 0,0 1 0,-19 13 0,18-13 0,-19 13 0,0-2 0,0-1 0,-1-1 0,-1 0 0,0-2 0,0-1 0,0 0 0,-1-2 0,0-1 0,0-1 0,-38 1 0,-20-4 0,-83-4 0,153 2 0,-1 0 0,1-2 0,0 1 0,1-1 0,-15-7 0,14 5 0,0 1 0,0 1 0,0 0 0,-22-3 0,-15 3 0,-64 5 0,58 0 0,44-3 0,22-3 0,24-5 0,31 2 0,0 2 0,125 7 0,-80 1 0,212-2 0,-319 0 0,2 0 0,0 0 0,0 0 0,0 1 0,1-1 0,9 4 0,-15-4 0,-1 0 0,0 0 0,1 0 0,-1 1 0,0-1 0,1 0 0,-1 0 0,0 0 0,0 0 0,1 1 0,-1-1 0,0 0 0,1 0 0,-1 1 0,0-1 0,0 0 0,0 0 0,1 1 0,-1-1 0,0 0 0,0 1 0,0-1 0,0 0 0,0 0 0,1 1 0,-1-1 0,0 0 0,0 1 0,0-1 0,0 0 0,0 1 0,0-1 0,0 0 0,0 1 0,0-1 0,0 1 0,0-1 0,-1 0 0,1 0 0,0 1 0,0-1 0,0 0 0,0 1 0,0-1 0,-1 0 0,1 1 0,0-1 0,0 0 0,-1 0 0,1 1 0,0-1 0,0 0 0,-1 0 0,1 0 0,0 1 0,0-1 0,-1 0 0,1 0 0,0 0 0,-1 0 0,1 0 0,0 0 0,-1 1 0,-22 10 0,-10 1 0,0-2 0,-1-1 0,0-2 0,-64 5 0,-264-9 0,184-5 0,172 2 0,0 1 0,1 0 0,-1 0 0,1 1 0,-1-1 0,1 1 0,-1 0 0,1 1 0,-9 4 0,-10 5 0,23-11 0,0-1 0,0 1 0,0-1 0,0 1 0,1-1 0,-1 1 0,0-1 0,0 0 0,0 0 0,0 1 0,0-1 0,0 0 0,0 0 0,0 0 0,0 0 0,0 0 0,0 0 0,0 0 0,0-1 0,0 1 0,0 0 0,0 0 0,0-1 0,1 1 0,-1-1 0,0 1 0,0-1 0,0 1 0,0-1 0,1 1 0,-2-2 0,1 0 0,1 1 0,-1-1 0,1 1 0,0-1 0,-1 1 0,1-1 0,0 0 0,0 1 0,0-1 0,0 1 0,0-1 0,1 1 0,-1-1 0,0 0 0,1 1 0,-1-1 0,1 1 0,0-1 0,1-1 0,4-9 0,1 1 0,0 1 0,1-1 0,0 1 0,0 1 0,18-16 0,-7 9 0,2 0 0,31-19 0,-27 21 0,0 1 0,0 1 0,1 1 0,1 1 0,0 2 0,0 0 0,1 2 0,0 1 0,0 2 0,45-1 0,-26 3 0,-1 3 0,1 2 0,55 11 0,138 25 0,-234-39 0,-1 0 0,0 0 0,0 0 0,1 1 0,-1-1 0,7 5 0,-10-6 0,-1 1 0,0 0 0,0-1 0,0 1 0,0 0 0,0 0 0,0-1 0,0 1 0,0 0 0,0 0 0,0 0 0,-1 1 0,1-1 0,0 0 0,-1 0 0,1 0 0,-1 0 0,1 1 0,-1-1 0,1 0 0,-1 0 0,0 1 0,0-1 0,0 0 0,0 1 0,0-1 0,0 0 0,0 1 0,0-1 0,0 0 0,-1 3 0,-2 6 0,-1 0 0,0-1 0,-1 1 0,0-1 0,0 0 0,-1 0 0,0 0 0,-1-1 0,0 0 0,-13 12 0,-8 4 0,-53 34 0,69-50 0,1 0 0,-1-1 0,0-1 0,0 0 0,-1-1 0,1 0 0,-1-1 0,-27 5 0,13-6 0,-1 0 0,-50-4 0,76 2 0,1-1 0,0 0 0,-1 0 0,1 0 0,-1-1 0,1 1 0,0 0 0,-1-1 0,1 1 0,0 0 0,-1-1 0,1 0 0,0 1 0,0-1 0,0 0 0,-1 1 0,-1-3 0,3 2 0,0 0 0,0 0 0,0 0 0,0 0 0,0 0 0,0 0 0,0 0 0,0 0 0,0 1 0,0-1 0,0 0 0,1 0 0,-1 0 0,0 0 0,1 0 0,-1 0 0,1 0 0,-1 1 0,1-1 0,-1 0 0,1 0 0,-1 0 0,1 1 0,0-1 0,-1 0 0,1 1 0,1-1 0,11-12 0,1 2 0,1-1 0,0 2 0,17-10 0,13-8 0,14-7 0,-45 28 0,-1 0 0,0-1 0,-1 0 0,0-1 0,18-17 0,-29 25 0,0 0 0,0 1 0,0-1 0,-1 0 0,1 0 0,0 0 0,-1 0 0,1 0 0,0 0 0,-1-1 0,1 1 0,-1 0 0,0 0 0,1 0 0,-1 0 0,0-1 0,0 1 0,0 0 0,0 0 0,0 0 0,0-1 0,0 1 0,0 0 0,-1-3 0,0 3 0,0-1 0,0 0 0,0 0 0,0 1 0,-1-1 0,1 0 0,0 1 0,-1 0 0,0-1 0,1 1 0,-1 0 0,0 0 0,-2-2 0,-6-1 0,1-1 0,-1 2 0,0-1 0,-20-3 0,-9 2 0,0 2 0,-78 4 0,-9-1 0,120 0 0,0-1 0,1 0 0,-1 0 0,0-1 0,0 1 0,1-2 0,-1 1 0,1 0 0,-6-4 0,10 5 0,0 0 0,0 1 0,-1-1 0,1 0 0,0 0 0,0 0 0,0 0 0,0 0 0,0 0 0,0 0 0,1 0 0,-1-1 0,0 1 0,0 0 0,1-1 0,-1 1 0,1 0 0,-1-1 0,1 1 0,0 0 0,0-1 0,-1 1 0,1-1 0,0 1 0,0-1 0,0 1 0,0 0 0,1-1 0,-1 1 0,0-1 0,1 1 0,-1 0 0,1-1 0,-1 1 0,1 0 0,-1-1 0,1 1 0,0 0 0,0 0 0,0 0 0,0 0 0,0 0 0,1-2 0,9-8 0,0 0 0,0 1 0,1 0 0,1 1 0,-1 0 0,22-10 0,-5 4 0,1 2 0,34-11 0,-61 23 0,-1 0 0,1 0 0,0 1 0,-1-1 0,1 1 0,0-1 0,0 1 0,-1 0 0,1 0 0,0 0 0,0 1 0,-1-1 0,1 1 0,0-1 0,0 1 0,-1 0 0,1 0 0,-1 0 0,5 3 0,-5-2 0,0 0 0,0 0 0,0 0 0,0 0 0,0 1 0,0-1 0,-1 1 0,1-1 0,-1 1 0,0 0 0,1 0 0,-1-1 0,-1 1 0,1 0 0,0 0 0,-1 0 0,1 0 0,-1 6 0,0-2 0,-1 1 0,0 0 0,0 0 0,-1-1 0,0 1 0,0 0 0,-1-1 0,0 0 0,0 0 0,-1 0 0,-7 11 0,-4 5 0,-1-2 0,-21 22 0,17-22 0,0-1 0,-1-2 0,-1 0 0,-1-1 0,-26 15 0,33-23 0,0-1 0,0-1 0,0 0 0,-1-1 0,0-1 0,0 0 0,-1-2 0,1 0 0,-23 1 0,31-3 0,0-1 0,1 0 0,-1-1 0,0 0 0,1 0 0,-10-3 0,16 3 0,-1 0 0,1 0 0,0 0 0,-1-1 0,1 1 0,0-1 0,0 1 0,0-1 0,0 0 0,0 0 0,0 0 0,1 0 0,-1 0 0,1 0 0,-1 0 0,1-1 0,0 1 0,0 0 0,0-1 0,0 1 0,0-1 0,0 1 0,1-1 0,-1-3 0,0 2 0,1 0 0,0-1 0,-1 1 0,1 0 0,1-1 0,-1 1 0,1 0 0,0-1 0,0 1 0,0 0 0,0 0 0,1 0 0,0 0 0,-1 0 0,1 0 0,1 0 0,-1 1 0,1-1 0,-1 1 0,7-6 0,4-3 0,0 2 0,0-1 0,2 2 0,15-9 0,14-10 0,-21 10 0,-14 11 0,0 1 0,0-1 0,1 1 0,12-5 0,26-13 0,-32 15 0,1 1 0,0 0 0,0 1 0,36-9 0,-50 15 0,1 0 0,0 1 0,0 0 0,0-1 0,0 1 0,0 1 0,-1-1 0,1 0 0,0 1 0,0 0 0,0 0 0,-1 0 0,1 0 0,0 1 0,-1 0 0,1-1 0,-1 1 0,0 0 0,0 1 0,0-1 0,0 1 0,0-1 0,0 1 0,0 0 0,-1 0 0,1 0 0,-1 0 0,0 0 0,2 5 0,1 4 0,-1 0 0,0 0 0,-1 0 0,0 1 0,-1 0 0,-1-1 0,0 1 0,0 0 0,-1 0 0,-1 0 0,-2 15 0,-1-15 0,0 0 0,-1 0 0,0 0 0,-1 0 0,-1-1 0,0 0 0,-11 14 0,7-9 0,3-3 0,-1-1 0,0 0 0,-1 0 0,-1-1 0,0 0 0,0-1 0,-1 0 0,-1-1 0,0-1 0,0 0 0,-17 9 0,3-3 0,-11 3 0,32-18 0,10-7 0,12-10 0,-13 14 0,11-12 0,-1 0 0,-1-1 0,0-1 0,12-22 0,32-77 0,-55 113 0,0 0 0,1 0 0,-1 0 0,-1 0 0,1 0 0,0 0 0,-1 0 0,1-1 0,-1 1 0,0 0 0,0 0 0,-1-5 0,1 7 0,-1 0 0,1 0 0,0 1 0,-1-1 0,1 0 0,-1 0 0,1 0 0,-1 1 0,1-1 0,-1 0 0,1 1 0,-1-1 0,0 0 0,1 1 0,-1-1 0,0 1 0,0-1 0,-1 0 0,1 1 0,-1-1 0,0 1 0,0-1 0,0 1 0,0 0 0,0-1 0,0 1 0,0 0 0,1 1 0,-1-1 0,-4 1 0,-2 0 0,0 2 0,-1-1 0,1 1 0,0 1 0,0-1 0,1 1 0,-1 0 0,1 1 0,-11 8 0,-5 7 0,-29 33 0,34-33 0,-1-1 0,-23 18 0,8-10 0,-19 13 0,53-40 0,0 1 0,0-1 0,-1 0 0,1 1 0,0-1 0,0 0 0,-1 0 0,1 1 0,0-1 0,-1 0 0,1 0 0,0 0 0,-1 1 0,1-1 0,0 0 0,-1 0 0,1 0 0,-1 0 0,1 0 0,0 0 0,-1 0 0,1 0 0,-1 0 0,1 0 0,0 0 0,-1 0 0,1 0 0,0 0 0,-1 0 0,1 0 0,-1 0 0,1-1 0,0 1 0,-1 0 0,1 0 0,0 0 0,-1-1 0,1 1 0,0 0 0,0 0 0,-1-1 0,1 1 0,0 0 0,0-1 0,-1 1 0,1 0 0,0-1 0,0 1 0,0 0 0,-1-1 0,1 1 0,0 0 0,0-1 0,0 1 0,0-1 0,0 1 0,0 0 0,0-1 0,0 1 0,0-1 0,0-2 0,0-1 0,1 1 0,-1 0 0,1-1 0,0 1 0,1-5 0,7-12 0,0 0 0,2 0 0,24-34 0,49-51 0,-31 41 0,-40 43 0,-12 12 0,-1 9 0,-1 0 0,1-1 0,0 1 0,-1 0 0,1 0 0,-1 0 0,1 0 0,-1 0 0,1-1 0,-1 1 0,1 0 0,0 0 0,-1 0 0,1 0 0,-1 0 0,1 0 0,-1 0 0,1 1 0,0-1 0,-1 0 0,1 0 0,-1 0 0,1 0 0,-1 0 0,1 1 0,-20 7 0,1 1 0,1 1 0,-33 22 0,23-14 0,-10 9 0,2 1 0,-39 40 0,-20 16 0,90-80 0,-13 11 0,-2 0 0,1-1 0,-2-2 0,-31 16 0,27-14 0,21-11 0,0-1 0,-1 1 0,1-1 0,-1 0 0,0 0 0,1 0 0,-1-1 0,0 1 0,-5 0 0,9-2 0,1 0 0,0 0 0,0 0 0,0 0 0,-1 0 0,1 0 0,0 0 0,0 0 0,0-1 0,0 1 0,-1 0 0,1 0 0,0 0 0,0 0 0,0 0 0,0 0 0,-1 0 0,1 0 0,0-1 0,0 1 0,0 0 0,0 0 0,0 0 0,0 0 0,0 0 0,-1-1 0,1 1 0,0 0 0,0 0 0,0 0 0,0 0 0,0-1 0,0 1 0,0 0 0,0 0 0,0 0 0,0-1 0,0 1 0,0 0 0,0 0 0,0 0 0,0-1 0,0 1 0,0 0 0,0 0 0,0 0 0,0 0 0,0-1 0,1 1 0,-1 0 0,0 0 0,0 0 0,0-1 0,9-12 0,-6 9 0,30-46 0,74-99 0,-28 48 0,47-52 0,-115 139 0,0 1 0,-1-1 0,10-21 0,-20 35 0,0 0 0,0 1 0,0-1 0,0 0 0,0 0 0,0 0 0,0 0 0,0 0 0,0 0 0,0 0 0,0 0 0,0 0 0,-1 0 0,1 0 0,0 0 0,0 0 0,0 0 0,0 0 0,0 0 0,0 0 0,0 0 0,0 0 0,0 0 0,0 0 0,0 0 0,-1-1 0,1 1 0,0 0 0,0 0 0,0 0 0,0 0 0,0 0 0,0 0 0,0 0 0,0 0 0,0 0 0,0 0 0,0 0 0,0 0 0,0 0 0,0 0 0,0 0 0,0-1 0,0 1 0,0 0 0,0 0 0,0 0 0,0 0 0,0 0 0,0 0 0,0 0 0,0 0 0,0 0 0,0 0 0,0 0 0,0-1 0,-13 8 0,-16 14 0,-94 99 0,35-33 0,24-21 0,-71 93 0,127-149 0,1-1 0,-1 0 0,0 0 0,-17 12 0,55-78 0,-4 20 0,1 2 0,53-54 0,-57 64 0,23-21 0,54-40 0,-13 12 0,-79 67 0,-1 0 0,2 0 0,-1 0 0,1 1 0,0 0 0,0 1 0,1 0 0,0 1 0,-1-1 0,2 2 0,15-4 0,-25 6 0,0 1 0,1 0 0,-1-1 0,1 1 0,-1 0 0,0 0 0,1 0 0,-1 0 0,1 0 0,-1 1 0,1-1 0,-1 0 0,0 1 0,1-1 0,-1 1 0,0-1 0,1 1 0,-1 0 0,0-1 0,0 1 0,0 0 0,1 0 0,-1 0 0,0 0 0,0 0 0,0 0 0,0 0 0,-1 0 0,1 0 0,0 1 0,0-1 0,-1 0 0,1 0 0,-1 1 0,1-1 0,-1 1 0,1-1 0,-1 0 0,0 1 0,0 1 0,0 3 0,0 0 0,0 1 0,-1-1 0,0 0 0,0 0 0,-1 0 0,1-1 0,-5 10 0,-14 26 0,-2 0 0,-2-2 0,-47 59 0,12-16 0,39-55 0,-28 28 0,9-11 0,48-56 0,-1-1 0,8-15 0,9-14 0,-20 35 0,82-111 0,-73 102 0,1 0 0,0 0 0,1 2 0,31-22 0,-30 26 0,-9 5 0,-1 0 0,1-1 0,12-10 0,-20 16 0,1-1 0,-1 1 0,0 0 0,1-1 0,-1 1 0,0 0 0,1-1 0,-1 1 0,0-1 0,0 1 0,1 0 0,-1-1 0,0 1 0,0-1 0,0 1 0,1-1 0,-1 1 0,0-1 0,0 1 0,0-1 0,0 1 0,0-1 0,0 0 0,-9-2 0,-18 7 0,12 2 0,1 0 0,0 0 0,1 2 0,-1 0 0,1 0 0,1 1 0,-17 15 0,-75 84 0,69-69 0,20-23 0,6-5 0,0-2 0,-15 13 0,23-21 0,1-1 0,-1 1 0,0-1 0,0 1 0,1-1 0,-1 0 0,0 1 0,0-1 0,1 0 0,-1 1 0,0-1 0,0 0 0,0 0 0,0 0 0,0 0 0,-1 0 0,2 0 0,0 0 0,-1 0 0,1-1 0,0 1 0,0 0 0,-1 0 0,1-1 0,0 1 0,0 0 0,-1-1 0,1 1 0,0 0 0,0-1 0,0 1 0,0 0 0,-1-1 0,1 1 0,0-1 0,0 1 0,0 0 0,0-1 0,0 1 0,0-1 0,0 1 0,0 0 0,0-1 0,0 1 0,0-1 0,1 1 0,-1 0 0,0-1 0,0 1 0,0 0 0,0-1 0,1 1 0,2-11 0,1 1 0,1 0 0,0 0 0,0 0 0,1 0 0,8-10 0,48-54 0,-45 56 0,7-6 0,1 2 0,1 0 0,1 2 0,1 1 0,35-18 0,-53 31 0,-7 4 34,-1 0 1,1 1-1,0 0 0,0-1 0,0 1 0,0 0 0,1 0 0,-1 1 0,4-1 1,-6 1-96,0 0 0,0 0 0,0 0 0,0 0 0,1 0 0,-1 1 0,0-1 0,0 0 0,0 1 0,0-1 0,0 1 0,0-1 0,0 1 0,0 0 0,0-1 0,0 1 0,0 0 0,0 0 1,0-1-1,0 1 0,-1 0 0,1 0 0,0 0 0,-1 0 0,1 0 0,-1 0 0,2 2 0,3 13-6765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21:00:10.936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1126 486 24575,'-1'-3'0,"0"1"0,0-1 0,0 0 0,0 1 0,-1-1 0,1 0 0,-1 1 0,1 0 0,-1-1 0,0 1 0,0 0 0,-4-4 0,-4-5 0,-13-19 0,-31-57 0,42 68 0,-1 0 0,-1 1 0,-24-25 0,-6-8 0,33 32 0,11 19 0,0 0 0,0 0 0,1 0 0,-1-1 0,0 1 0,0 0 0,0 0 0,0 0 0,1 0 0,-1 0 0,0-1 0,0 1 0,0 0 0,1 0 0,-1 0 0,0 0 0,0 0 0,1 0 0,-1 0 0,0 0 0,0 0 0,0 0 0,1 0 0,-1 0 0,0 0 0,0 0 0,1 0 0,-1 0 0,0 0 0,0 0 0,0 0 0,1 0 0,-1 1 0,0-1 0,0 0 0,0 0 0,1 0 0,-1 0 0,0 0 0,0 0 0,0 1 0,39 21 0,-28-15 0,6 2 0,15 9 0,0 1 0,50 39 0,-78-55 0,1 1 0,-1-1 0,1 1 0,0-1 0,0-1 0,0 1 0,1-1 0,7 3 0,-12-5 0,1 0 0,0 1 0,-1-1 0,1 0 0,-1 0 0,1 0 0,-1 0 0,1 0 0,0 0 0,-1 0 0,1 0 0,-1-1 0,1 1 0,-1-1 0,1 1 0,-1-1 0,1 0 0,-1 0 0,1 1 0,-1-1 0,0 0 0,0 0 0,1 0 0,-1 0 0,0 0 0,0-1 0,0 1 0,0 0 0,0-1 0,0 1 0,-1 0 0,1-1 0,0 1 0,0-3 0,2-3 0,-1 0 0,0-1 0,-1 1 0,0-1 0,0 1 0,0-1 0,-1 1 0,-1-16 0,-2 0 0,-10-35 0,4 23 0,10 35 0,-1 0 0,0 0 0,0 0 0,0 0 0,0 0 0,0 0 0,0 0 0,0 0 0,0 0 0,0 0 0,0 0 0,0 0 0,0 0 0,0 0 0,0 0 0,0 0 0,0 0 0,0-1 0,0 1 0,0 0 0,0 0 0,0 0 0,0 0 0,1 0 0,-1 0 0,0 0 0,0 0 0,0 0 0,0 0 0,0 0 0,0 0 0,0 0 0,0 0 0,0 0 0,5 9 0,6 14 0,7 31 0,-13-39 0,-1 0 0,2-1 0,0 1 0,12 18 0,78 121 0,-96-153 0,0-1 0,0 0 0,0 1 0,0-1 0,0 1 0,0-1 0,0 0 0,1 1 0,-1-1 0,0 0 0,0 1 0,0-1 0,1 0 0,-1 1 0,0-1 0,0 0 0,1 0 0,-1 1 0,0-1 0,1 0 0,-1 0 0,0 1 0,1-1 0,-1 0 0,0 0 0,1 0 0,-1 0 0,0 0 0,1 1 0,-1-1 0,1 0 0,-1 0 0,0 0 0,1 0 0,-1-15 0,-9-24 0,7 33 0,0 1 0,-1-1 0,1 1 0,-1 0 0,0 0 0,-1 0 0,1 0 0,-1 1 0,0-1 0,0 1 0,0 0 0,-1 0 0,-9-6 0,7 6 0,0 0 0,0 0 0,0 0 0,-1 1 0,1 0 0,-1 0 0,0 1 0,0 0 0,-12-1 0,17 3 0,0 0 0,0 0 0,1 0 0,-1 1 0,0-1 0,0 1 0,1 0 0,-1 0 0,1 0 0,-1 0 0,0 0 0,1 1 0,-3 1 0,1 0 0,3-3 0,1 0 0,0 0 0,-1 1 0,1-1 0,-1 0 0,1 0 0,0 0 0,-1 1 0,1-1 0,-1 0 0,1 0 0,-1 0 0,1 0 0,-1 0 0,1 0 0,-1 0 0,1 0 0,-1 0 0,1 0 0,0 0 0,-1 0 0,1 0 0,-1-1 0,1 1 0,-1 0 0,1 0 0,-1 0 0,1-1 0,-1 1 0,-6-15 0,5-26 0,2 37 0,4-62 0,-2 46 0,-1-1 0,-1 1 0,0-1 0,-6-35 0,1 44 0,5 11 0,0 1 0,0 0 0,0 0 0,-1 0 0,1 0 0,0 0 0,0 0 0,0 0 0,0 0 0,0 0 0,0 0 0,0 0 0,0-1 0,-1 1 0,1 0 0,0 0 0,0 0 0,0 0 0,0 0 0,0 0 0,0 0 0,-1 0 0,1 0 0,0 0 0,0 0 0,0 0 0,0 0 0,0 0 0,0 0 0,0 0 0,-1 0 0,1 0 0,0 1 0,0-1 0,0 0 0,0 0 0,0 0 0,0 0 0,0 0 0,0 0 0,-1 0 0,1 0 0,0 0 0,0 0 0,0 1 0,-7 21 0,-22 269 0,22-163 0,7-136 0,-1-1 0,0 0 0,-1 1 0,0-1 0,-1 1 0,0-1 0,0 1 0,-8-15 0,8 18 0,0 0 0,0 0 0,0 0 0,-1 0 0,0 1 0,1 0 0,-2-1 0,1 1 0,0 1 0,-1-1 0,0 1 0,0-1 0,0 1 0,0 1 0,0-1 0,-11-3 0,11 5 0,0 0 0,0 0 0,0 1 0,0-1 0,0 1 0,0 0 0,0 0 0,0 1 0,0 0 0,0 0 0,0 0 0,0 0 0,0 1 0,1-1 0,-1 1 0,-7 4 0,4 0 0,1 0 0,-1 0 0,1 0 0,0 1 0,1 0 0,-1 1 0,-8 13 0,-22 32 0,2 2 0,-53 113 0,82-149 0,18-26 0,2-5 0,137-98 0,60-48 0,-209 156 0,1 0 0,-1 0 0,1 0 0,0 0 0,0 1 0,0-1 0,0 1 0,3-2 0,-6 3 0,1 0 0,-1 0 0,0 0 0,1 0 0,-1 0 0,1 0 0,-1 0 0,0 0 0,1 0 0,-1 0 0,0 0 0,1 0 0,-1 0 0,1 0 0,-1 0 0,0 0 0,1 1 0,-1-1 0,0 0 0,1 0 0,-1 0 0,0 1 0,1-1 0,-1 0 0,0 0 0,0 1 0,1-1 0,-1 2 0,1-1 0,-1 0 0,0 0 0,1 0 0,-1 0 0,0 1 0,0-1 0,0 0 0,0 0 0,0 1 0,0-1 0,0 0 0,-1 2 0,-1 7 0,-1 0 0,0 0 0,-1 0 0,0-1 0,-1 0 0,1 0 0,-2 0 0,1 0 0,-1-1 0,-12 14 0,-10 6 0,-43 36 0,62-57 0,-15 14 0,-1 0 0,-1-2 0,-1-1 0,0-2 0,-36 17 0,61-32 0,0 0 0,-1-1 0,1 1 0,0 0 0,-1-1 0,1 1 0,-1-1 0,1 0 0,-1 0 0,1 0 0,-1 0 0,1 0 0,-1-1 0,1 1 0,-1-1 0,1 1 0,-1-1 0,1 0 0,-4-2 0,3 1 0,0 0 0,0 0 0,1-1 0,-1 0 0,0 1 0,1-1 0,0 0 0,0 0 0,0 0 0,0 0 0,-3-7 0,0-5 0,0 1 0,1-1 0,1 0 0,0 0 0,-1-20 0,4 18 0,0 0 0,0 1 0,2-1 0,0 1 0,1-1 0,1 1 0,0 0 0,1 0 0,14-29 0,6-3 0,53-76 0,-46 75 0,-24 37 0,-1-1 0,-1 0 0,1 0 0,-2-1 0,0 0 0,-1 0 0,0 0 0,-1-1 0,2-24 0,-8 55 0,-1 1 0,0-1 0,-1 0 0,-7 16 0,1 1 0,-26 77 0,-96 245 0,125-333 0,1-3 0,4-21 0,3-13 0,16-182 0,0-11 0,8 336 0,-22-11 0,0-7 0,-2-108 0,0 0 0,0 0 0,0 0 0,0-1 0,1 1 0,-1 0 0,1 0 0,0 0 0,-1-1 0,1 1 0,0 0 0,0 0 0,0-1 0,0 1 0,0-1 0,1 1 0,-1-1 0,0 0 0,1 1 0,-1-1 0,1 0 0,-1 0 0,1 0 0,-1 0 0,1 0 0,0 0 0,0 0 0,-1-1 0,1 1 0,0-1 0,0 1 0,3-1 0,-1 0 0,0 0 0,-1 0 0,1 0 0,0-1 0,-1 1 0,1-1 0,-1 0 0,1 0 0,-1-1 0,0 1 0,1-1 0,-1 1 0,0-1 0,0 0 0,0 0 0,0-1 0,2-2 0,2-3 0,0 0 0,-1 0 0,0-1 0,-1 0 0,0 0 0,-1 0 0,1-1 0,-2 0 0,1 1 0,-1-1 0,-1-1 0,0 1 0,0 0 0,-1-12 0,0 21 0,-1-1 0,0 1 0,0 0 0,0 0 0,0 0 0,0 0 0,0-1 0,0 1 0,-1 0 0,1 0 0,0 0 0,0 0 0,-1-1 0,1 1 0,-1 0 0,1 0 0,-1 0 0,0 0 0,1 0 0,-1 0 0,0 0 0,-1-1 0,1 2 0,0 0 0,0-1 0,0 1 0,0 0 0,0 0 0,0 0 0,0 0 0,0 0 0,0 0 0,0 1 0,0-1 0,0 0 0,0 0 0,0 1 0,0-1 0,0 1 0,0-1 0,0 1 0,0-1 0,-1 1 0,-5 4 0,0 1 0,0 0 0,1 0 0,-10 10 0,-82 116 0,37-48 0,36-47 0,-56 62 0,81-99 0,-1 1 0,1-1 0,0 1 0,-1-1 0,1 1 0,0-1 0,-1 0 0,1 1 0,-1-1 0,1 0 0,0 1 0,-1-1 0,1 0 0,-1 0 0,1 0 0,-1 1 0,1-1 0,-1 0 0,1 0 0,-1 0 0,1 0 0,-1 0 0,1 0 0,-1 0 0,0 0 0,1 0 0,-1 0 0,1 0 0,-1 0 0,1 0 0,-1 0 0,1 0 0,-1-1 0,0 0 0,0 0 0,1 0 0,-1 0 0,0 0 0,1 0 0,-1 0 0,1 0 0,-1 0 0,1-1 0,-1 1 0,1 0 0,0 0 0,-1-2 0,0-42 0,2 34 0,0 0 0,1 1 0,0-1 0,1 1 0,0 0 0,1 0 0,0 0 0,6-11 0,51-74 0,-39 62 0,-12 19 0,4-8 0,28-32 0,-38 49 0,1 0 0,0 0 0,0 1 0,1-1 0,-1 1 0,1 0 0,0 0 0,0 1 0,0 0 0,14-5 0,-19 8 0,1-1 0,-1 1 0,1 0 0,0 0 0,-1-1 0,1 1 0,0 0 0,-1 1 0,1-1 0,0 0 0,-1 0 0,1 1 0,-1-1 0,1 1 0,0-1 0,-1 1 0,1 0 0,-1 0 0,0 0 0,1 0 0,-1 0 0,0 0 0,1 0 0,-1 0 0,0 0 0,0 0 0,0 1 0,0-1 0,0 0 0,0 1 0,0-1 0,-1 1 0,1-1 0,0 1 0,-1-1 0,1 1 0,0 3 0,0 2 0,1 0 0,-1 0 0,0 0 0,-1 0 0,0 0 0,0 0 0,-2 12 0,-3 2 0,-1 1 0,-1-1 0,-19 39 0,-6 16 0,29-66 0,2-7 0,0 1 0,0 0 0,0 0 0,-1 0 0,1-1 0,-1 1 0,0-1 0,0 1 0,0-1 0,-1 0 0,1 0 0,-5 4 0,6-6 0,1-1 0,-1 0 0,1 0 0,-1 0 0,1 0 0,-1 0 0,0 0 0,1 0 0,-1 0 0,1 0 0,-1 0 0,0 0 0,1 0 0,-1 0 0,1 0 0,-1 0 0,1 0 0,-1-1 0,0 1 0,1 0 0,-1 0 0,1-1 0,-1 1 0,1-1 0,-1 1 0,1 0 0,0-1 0,-1 1 0,1-1 0,-1 1 0,1-1 0,0 1 0,-1-1 0,1 1 0,0-1 0,0 1 0,0-1 0,-1 0 0,-10-27 0,10 24 0,-78-263 0,78 265 0,1-1 0,-1 1 0,1-1 0,-1 1 0,0 0 0,0 0 0,0-1 0,0 1 0,0 0 0,-1 0 0,1 0 0,-1 0 0,1 0 0,-1 0 0,0 1 0,1-1 0,-1 0 0,0 1 0,0 0 0,0-1 0,0 1 0,-1 0 0,1 0 0,0 0 0,0 0 0,-1 0 0,1 1 0,-1-1 0,1 1 0,0 0 0,-1-1 0,1 1 0,-1 0 0,1 0 0,-1 1 0,1-1 0,0 0 0,-1 1 0,1 0 0,0-1 0,-1 1 0,1 0 0,-4 2 0,-10 5 0,1 0 0,0 1 0,0 0 0,1 2 0,0-1 0,0 2 0,2 0 0,-17 18 0,-1 8 0,-47 75 0,-100 168 0,162-254 0,11-19 0,0 0 0,-1-1 0,1 1 0,-2-1 0,-11 13 0,17-20 0,0 0 0,0 0 0,0 1 0,0-1 0,0 0 0,0 0 0,0 0 0,0 0 0,-1 0 0,1 1 0,0-1 0,0 0 0,0 0 0,0 0 0,0 0 0,-1 0 0,1 0 0,0 0 0,0 0 0,0 1 0,0-1 0,-1 0 0,1 0 0,0 0 0,0 0 0,0 0 0,-1 0 0,1 0 0,0 0 0,0 0 0,0 0 0,0 0 0,-1 0 0,1 0 0,0 0 0,0-1 0,0 1 0,-1 0 0,1 0 0,0 0 0,0 0 0,0 0 0,0 0 0,0 0 0,-1 0 0,1-1 0,0 1 0,0 0 0,0 0 0,0 0 0,0 0 0,0 0 0,-1-1 0,1-14 0,6-19 0,-1 13-170,2 0-1,0 0 0,2 1 1,0 0-1,1 1 0,1 0 1,21-27-1,-15 24-6655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21:02:02.246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840 113 24575,'-511'0'0,"497"0"0,0-1 0,0 0 0,1-1 0,-1 0 0,0-2 0,1 1 0,0-2 0,-21-9 0,22 9 0,1 1 0,-1 0 0,0 0 0,0 1 0,-18-2 0,25 5 0,-1-1 0,1 1 0,-1 0 0,1 0 0,-1 0 0,0 1 0,1 0 0,0 0 0,-1 0 0,1 1 0,0 0 0,-1 0 0,1 0 0,-5 3 0,10-4 0,-1-1 0,0 1 0,0-1 0,0 1 0,1 0 0,-1 0 0,0-1 0,1 1 0,-1 0 0,0 0 0,1-1 0,-1 1 0,1 0 0,-1 0 0,1 0 0,-1 1 0,1-1 0,0 0 0,0-1 0,0 1 0,0-1 0,0 1 0,1-1 0,-1 1 0,0-1 0,0 1 0,0-1 0,1 1 0,-1-1 0,0 1 0,0-1 0,1 1 0,-1-1 0,0 0 0,1 1 0,-1-1 0,0 1 0,2-1 0,0 2 0,1 0 0,0-1 0,0 1 0,0-1 0,0 0 0,0 0 0,0 0 0,6 1 0,14 0 0,1-1 0,-1-1 0,1-1 0,29-5 0,11-1 0,48 2 0,-1 5 0,1 4 0,213 37 0,236 99 0,-350-60 0,32 10 0,-114-55 0,204 26 0,227-22 0,-286-54 0,-34 0 0,171 15 0,-179 1 0,-203 0 0,-19 3 0,-10-4 0,0 1 0,0-1 0,0 0 0,0 1 0,-1-1 0,1 0 0,0 1 0,0-1 0,0 0 0,0 0 0,-1 1 0,1-1 0,0 0 0,0 0 0,-1 1 0,1-1 0,0 0 0,0 0 0,-1 0 0,1 0 0,0 1 0,0-1 0,-1 0 0,1 0 0,0 0 0,-1 0 0,1 0 0,0 0 0,-1 0 0,1 0 0,-1 0 0,-25 9 0,0-1 0,-1-2 0,1 0 0,-30 1 0,-114 2 0,135-9 0,-68 3 0,0-4 0,-159-23 0,-230-83 0,487 106 0,0-1 0,0 1 0,0-1 0,1 0 0,-1-1 0,1 1 0,-8-6 0,11 7 0,0 1 0,1-1 0,-1 0 0,1 1 0,-1-1 0,1 0 0,-1 1 0,1-1 0,0 0 0,-1 1 0,1-1 0,0 0 0,0 0 0,-1 1 0,1-1 0,0 0 0,0 0 0,0 1 0,0-1 0,0 0 0,0-1 0,1 0 0,-1 1 0,1-1 0,0 1 0,0-1 0,-1 1 0,1 0 0,0-1 0,0 1 0,1 0 0,-1 0 0,0 0 0,0-1 0,0 1 0,3-1 0,5-4 0,1 1 0,-1 0 0,1 1 0,0 0 0,15-4 0,55-11 0,-78 18 0,48-6 0,0 3 0,0 1 0,58 5 0,-31-1 0,709 1 0,-739 1 0,-44-3 0,0 1 0,-1-1 0,1 1 0,0 0 0,-1 0 0,1 0 0,-1 0 0,1 0 0,-1 0 0,1 1 0,-1 0 0,0-1 0,0 1 0,3 3 0,-5-5 0,1 0 0,-1 1 0,1-1 0,-1 1 0,0-1 0,0 1 0,1-1 0,-1 0 0,0 1 0,0-1 0,0 1 0,1-1 0,-1 1 0,0 0 0,0-1 0,0 1 0,0-1 0,0 1 0,0-1 0,0 1 0,0-1 0,0 1 0,0-1 0,0 1 0,-1-1 0,1 1 0,0-1 0,0 1 0,0-1 0,-1 1 0,1-1 0,0 1 0,-1-1 0,1 1 0,-1-1 0,-20 13 0,-15 0 0,-1-1 0,0-3 0,-59 9 0,48-10 0,-110 15-214,-164 3-1,-164-18-251,457-8 464,-868-46-75,776 33 77,95 6 0,26 7 2,-1 0 0,1 0 1,0 0-1,0 0 0,0 0 0,0 0 0,-1 0 1,1 0-1,0 0 0,0-1 0,0 1 1,0 0-1,-1 0 0,1 0 0,0 0 0,0 0 1,0 0-1,0 0 0,0-1 0,0 1 1,0 0-1,-1 0 0,1 0 0,0 0 0,0 0 1,0-1-1,0 1 0,0 0 0,0 0 1,0 0-1,0 0 0,0-1 0,0 1 0,0 0 1,0 0-1,0 0 0,0 0 0,0-1 1,0 1-1,0 0 0,0 0 0,0 0 1,0 0-1,0-1 0,0 1 0,0 0 0,1 0 1,-1 0-1,0 0 0,0 0 0,0-1 1,0 1-1,0 0 0,0 0 0,0 0 0,1 0 1,-1 0-1,0 0 0,0 0 0,0 0 1,0-1-1,1 1 0,-1 0 0,0 0 0,0 0 1,0 0-1,8-3 104,-1 0 0,1 0 0,-1 1 0,1 0 0,0 0 0,8 0 0,10-3-90,609-103 51,845 57-1368,-1469 51 1301,4 0 0,0 0 0,0 1 0,19 4 0,-21 1 197,-13-6-184,0 1 0,0-1-1,0 0 1,0 0 0,0 1 0,0-1-1,0 0 1,0 0 0,0 0 0,0 1-1,0-1 1,0 0 0,0 0-1,0 0 1,-1 1 0,1-1 0,0 0-1,0 0 1,0 0 0,0 0 0,-1 1-1,1-1 1,0 0 0,0 0 0,0 0-1,-1 0 1,1 0 0,0 0 0,0 0-1,0 0 1,-1 1 0,1-1 0,0 0-1,-30 7 628,-86 12-677,-1-5 1,-133-2-1,-236-26-873,273 4 872,-1172 14-1266,41 33 319,1322-37 1210,16 1-142,0 0 0,0-1 0,0 0 0,0-1 0,0 1 0,0-1 0,0 0 0,1-1 0,-8-2 0,13 4-64,0 0 1,0 0-1,-1 0 1,1-1-1,0 1 0,0 0 1,0 0-1,-1 0 1,1 0-1,0-1 0,0 1 1,0 0-1,0 0 1,-1-1-1,1 1 1,0 0-1,0 0 0,0-1 1,0 1-1,0 0 1,0 0-1,0-1 0,0 1 1,0 0-1,0 0 1,0-1-1,0 1 0,0 0 1,0 0-1,0-1 1,0 1-1,0 0 0,0 0 1,0-1-1,0 1 1,0 0-1,1 0 0,-1-1 1,0 1-1,0 0 1,0 0-1,0 0 0,1-1 1,-1 1-1,0 0 1,0 0-1,0 0 1,1 0-1,-1-1 0,0 1 1,0 0-1,1 0 1,-1 0-1,9-6 130,0 1-1,1 0 1,-1 0-1,1 1 1,14-3-1,-6 0 67,136-45-234,265-53 0,170 32-1355,276 21 1374,-812 48 0,391-16 0,-438 20 98,-1 0 1,1 1 0,-1-1 0,1 1 0,-1 1 0,1-1 0,7 4-1,-12-5-79,0 1-1,0-1 1,0 1-1,0-1 0,0 1 1,0 0-1,0-1 1,-1 1-1,1 0 0,0 0 1,0 0-1,0 0 0,-1 0 1,1 0-1,-1 0 1,1 0-1,-1 0 0,1 0 1,-1 0-1,1 0 1,-1 0-1,0 0 0,0 0 1,0 1-1,0-1 1,1 0-1,-1 0 0,-1 0 1,1 0-1,0 1 1,0-1-1,0 0 0,-1 0 1,1 0-1,0 0 1,-1 0-1,1 0 0,-1 0 1,1 0-1,-1 0 0,0 0 1,-1 2-1,-3 4-18,-1 1 0,0-1 0,0 0 0,-1-1 0,1 1 0,-1-1 0,-9 5 0,-57 34 0,58-38 0,0-1 0,-1 0 0,0 0 0,0-2 0,0 0 0,-1-1 0,-18 1 0,-118-1 0,148-3 0,-477-41 0,301 21 0,-15-4 321,-71-6-2007,242 28-5140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7T21:02:52.570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5513 799 24575,'0'0'0,"0"0"0,12 3 0,111 22 0,-100-21 0,124 19 0,78 8 0,77 6-301,851 45-680,6-52 453,-874-24 459,-222-4-22,466 32-163,-513-32 272,-13-2 3,0 0 0,0 0 1,0 0-1,0 1 0,0-1 0,0 1 1,0 0-1,-1 0 0,1 0 1,0 0-1,0 1 0,2 1 1,-5-3 5,0 0 0,0 1 1,0-1-1,0 0 1,0 0-1,0 1 1,0-1-1,0 0 1,-1 0-1,1 0 0,0 1 1,0-1-1,0 0 1,0 0-1,0 0 1,0 1-1,-1-1 1,1 0-1,0 0 0,0 0 1,0 0-1,-1 0 1,1 1-1,0-1 1,0 0-1,0 0 1,-1 0-1,1 0 0,0 0 1,0 0-1,-1 0 1,1 0-1,0 0 1,0 0-1,0 0 1,-1 0-1,1 0 0,0 0 1,0 0-1,-1 0 1,1 0-1,0 0 1,-15 2 88,1 0 0,0 0 0,0-2 1,-20-1-1,10 1-24,-657-60-72,528 42-182,-1998-151-972,1975 161 995,-382-12 270,555 20 22,-9 0 322,20 1 19,239 21-256,57 5-238,108 9-506,1117 80-2012,-968-76 1684,-202-11 670,-281-21 164,-57-3-59,-21-5 58,0 0 0,0 0 0,0 0 0,0 0 0,0 0 0,0 0 0,0 0 0,0 0 1,0 0-1,1 0 0,-1 1 0,0-1 0,0 0 0,0 0 0,0 0 0,0 0 0,0 0 1,0 0-1,0 0 0,0 0 0,0 0 0,0 1 0,0-1 0,0 0 0,0 0 0,0 0 1,0 0-1,0 0 0,0 0 0,0 0 0,0 1 0,0-1 0,0 0 0,0 0 0,0 0 0,0 0 1,0 0-1,0 0 0,0 0 0,0 0 0,0 1 0,0-1 0,0 0 0,0 0 0,-1 0 1,1 0-1,0 0 0,0 0 0,0 0 0,0 0 0,0 0 0,0 0 0,0 0 0,0 0 1,-1 0-1,1 0 0,0 1 0,0-1 0,0 0 0,0 0 0,0 0 0,0 0 0,0 0 0,0 0 1,-1 0-1,1 0 0,-43 9 598,-327 32 1797,357-40-2398,-335 23-211,-845 10-877,-4-111 389,1072 61 631,-231-60 0,343 72 105,2 1 26,0 0 0,0-1 1,1 0-1,-1-1 0,-9-6 1,16 5 1461,11 3-1102,25 1-254,245 11 615,-215-6-746,266 17-416,84 7-1149,890 47-286,2-81-205,-1054-11 1847,50-22 481,-286 37-103,2 1 242,0-2 0,0 0 0,28-11 0,-36 10 886,-9 1-650,-19-2-204,-25 1 71,-64-1-1,70 5-493,-179-3-54,-94 1-322,-77 1-969,115 1 547,-2099-12-1263,2288 13 3782,94 3-1253,-1-1 1,1 0-1,18 2 0,129 12-122,122 5-300,103 1-537,951 15-1397,5-91 655,-1331 54 1179,183-20 0,-186 20-2,19-5-100,-22 5 104,0 0 0,0 0 0,0 0 0,0 0-1,0-1 1,0 1 0,0 0 0,1 0 0,-1 0 0,0 0 0,0 0 0,0 0 0,0 0 0,0 0 0,0 0-1,0 0 1,0 0 0,0-1 0,0 1 0,0 0 0,0 0 0,0 0 0,0 0 0,0 0 0,0 0 0,0 0-1,0 0 1,0 0 0,0 0 0,0-1 0,0 1 0,0 0 0,0 0 0,0 0 0,0 0 0,-1 0 0,1 0-1,0 0 1,0 0 0,0 0 0,0 0 0,0 0 0,0 0 0,0 0 0,0-1 0,0 1 0,0 0 0,0 0-1,0 0 1,0 0 0,-1 0 0,1 0 0,0 0 0,0 0 0,0 0 0,0 0 0,0 0 0,0 0 0,-16-5 405,-168-27 1582,140 26-1896,-203-24-93,-80-4-185,-492-24-610,-1394 81 1,2190-22 764,-470 48-71,474-46 678,36-4 494,258-30-741,51 1-635,120-4-916,-120 10 347,2426-158-3585,-2518 171 6026,-205 12-978,-29 0-578,-1-1 1,1 0 0,0 0 0,0 0 0,0 0 0,0 0-1,0 0 1,0 0 0,0 0 0,0 0 0,0 0 0,0 0-1,0 0 1,0 0 0,0 0 0,0 0 0,0 0 0,0 1 0,0-1-1,0 0 1,0 0 0,0 0 0,0 0 0,0 0 0,0 0-1,0 0 1,0 0 0,0 0 0,0 0 0,0 0 0,0 0-1,0 0 1,0 1 0,0-1 0,0 0 0,0 0 0,0 0 0,0 0-1,0 0 1,0 0 0,1 0 0,-1 0 0,0 0 0,0 0-1,0 0 1,0 0 0,0 0 0,0 0 0,0 0 0,0 0-1,0 0 1,0 0 0,0 0 0,0 0 0,0 0 0,0 0 0,1 0-1,-1 0 1,0 0 0,0 0 0,0 0 0,0 0 0,0 0-1,0 0 1,0 0 0,-15 5 1584,-42 8-564,-60 6 0,77-14-703,-207 27 44,-99 5-694,-82 2-960,-592 45-1053,-754 67-90,1559-132 3875,189-17-641,24-3-74,6 0 53,50-7 355,98-9 126,121-5-952,118-2-768,84 1-1350,1768-24 1244,-1985 49 133,54 6 317,-200-2 106,-200-3 2997,-1026-54-3989,897 37 898,-364-25-16,-306-17-94,771 51 483,133 7 100,0-2 0,25-1 0,16-1-118,176-5-261,136-8-443,104-5-1326,741-44 1348,-128 6-297,-999 56 718,-74 5 0,-14-3 0,0 0 0,0 0 0,0 1 0,0-1 0,0 0 0,0 0 0,0 1 0,0-1 0,0 0 0,0 0 0,0 1 0,0-1 0,0 0 0,0 0 0,0 0 0,-1 1 0,1-1 0,0 0 0,0 0 0,0 0 0,0 1 0,-1-1 0,1 0 0,0 0 0,0 0 0,0 0 0,-1 0 0,1 0 0,0 1 0,0-1 0,0 0 0,-1 0 0,1 0 0,0 0 0,0 0 0,-1 0 0,1 0 0,0 0 0,-1 0 0,-23 8 0,-39 9 0,-140 26 0,-127 11 34,-121 5 100,-92-4-555,-2138 81-3819,2619-135 4218,-92-4 1610,136-2-982,18 5-588,0 0 1,0 0-1,0 0 1,0 0-1,0-1 1,0 1-1,0 0 1,0 0-1,0 0 1,0 0-1,0-1 1,0 1-1,0 0 1,0 0-1,0 0 1,0 0-1,0-1 1,0 1-1,0 0 1,0 0-1,1 0 1,-1 0-1,0-1 1,0 1-1,0 0 1,0 0-1,0 0 1,0 0-1,0 0 1,1 0-1,-1-1 1,0 1-1,0 0 1,0 0-1,0 0 1,0 0-1,1 0 1,-1 0-1,0 0 1,0 0-1,0 0 1,0 0-1,1 0 1,-1 0-1,0 0 1,41-13 1686,75-10-1421,155-10 0,108 2-318,1687-4-615,-1703 52 554,-337-16 95,77 9 0,-96-8 453,-11-1 115,-22 0 567,-203-9 57,191 6-1052,-239-14 40,-80-5-561,192 11-353,-798-43-558,-4 24 747,871 29 622,84 0 128,11 0-53,4 0 38,55 1 1021,134 2-844,149 8-367,133 6-494,2179 98-2125,-2347-98 2020,-226-13 492,157 17 64,-208-13 43,-28-8 0,-1 0 0,0 0 0,0 0 0,0 0 0,1 0 0,-1 0 0,0 1 0,0-1 0,0 0 0,0 0 0,1 0 0,-1 0 0,0 0 0,0 0 0,0 1 0,0-1 0,0 0 0,0 0 0,1 0 0,-1 0 0,0 1 0,0-1 0,0 0 0,0 0 0,0 0 0,0 1 0,0-1 0,0 0 0,0 0 0,0 0 0,0 1 0,0-1 0,0 0 0,0 0 0,0 0 0,0 1 0,0-1 0,0 0 0,0 0 0,0 0 0,0 1 0,0-1 0,-1 0 0,1 0 0,0 0 0,0 0 0,0 0 0,0 1 0,0-1 0,0 0 0,-1 0 0,1 0 0,0 0 0,0 0 0,-1 1 0,-6 2 0,-1 1 0,0-1 0,-1 0 0,-15 3 0,-153 27 0,-130 11 0,-120 3 48,-91-5 147,-1962 28-693,2206-74 388,260 4 110,-267-13 0,238 6-129,43 7 131,-1 0 0,1 0 0,0 0 0,0 0 0,0 0-1,0 0 1,0 0 0,-1 0 0,1 0 0,0 0 0,0 0-1,0 0 1,0 0 0,0 0 0,0 0 0,0-1 0,-1 1-1,1 0 1,0 0 0,0 0 0,0 0 0,0 0 0,0 0-1,0 0 1,0-1 0,0 1 0,0 0 0,0 0 0,-1 0 0,1 0-1,0 0 1,0 0 0,0-1 0,0 1 0,0 0 0,0 0-1,0 0 1,0 0 0,0-1 0,0 1 0,0 0 0,0 0-1,1 0 1,-1 0 0,0 0 0,0 0 0,0-1 0,0 1-1,0 0 1,0 0 0,0 0 0,0 0 0,0 0 0,0 0 0,0-1-1,1 1 1,-1 0 0,0 0 0,0 0 0,0 0 0,0 0-1,0 0 1,0 0 0,1 0 0,-1 0 0,0 0 0,0 0-1,0 0 1,1 0 0,32-10 513,139-13 1546,189-7-1546,167-2-935,1019-33-1701,25 0 471,-1492 61 1650,-21 2 0,60-10 0,-105 8 0,-14 4 0,0-1 0,0 1 0,0 0 0,0 0 0,0 0 0,0-1 0,0 1 0,0 0 0,-1 0 0,1 0 0,0-1 0,0 1 0,0 0 0,0 0 0,0 0 0,0 0 0,0-1 0,0 1 0,-1 0 0,1 0 0,0 0 0,0 0 0,0 0 0,0 0 0,0-1 0,-1 1 0,1 0 0,0 0 0,0 0 0,0 0 0,-1 0 0,1 0 0,0 0 0,0 0 0,0 0 0,-1 0 0,1 0 0,0 0 0,0 0 0,0 0 0,0 0 0,-1 0 0,-78-14 0,-119-9 0,-144-11 243,-130-4 732,-90 4-1022,-2325 18-2640,2868 17 2683,-232 14 345,228-11 858,33-2-785,65 0-343,170-3-71,171-5 52,130-9 152,2101-183 414,-3139 250-618,23 0 1,-103 11 7,-2247 275-532,2579-309 524,228-28 0,26-4 0,59-8 0,174-19 0,169-17 45,127-10 132,478-42-1299,533-57-768,-1315 128 1710,-175 21 124,-22 3 296,62-15 0,-97 15 606,-20 2 1,-212 6-439,112 2-393,-271 14 180,-115 11 583,-2088 208-3301,2454-222 2727,115-15 195,25-4 106,183-24 1193,-52 7-2158,259-35 549,2199-300 392,-2546 349-481,-41 5 0,0-1 0,0-1 0,13-2 0,-69 12 488,-355 43 1047,18-10-5159,-1882 159 628,1996-181 2736,236-17 225,-224 11 5,209-15 961,49 2-903,0 0 0,0 0 0,0 0 1,0 0-1,0 0 0,0 0 0,0 0 1,-1 0-1,1 0 0,0 0 0,0 0 0,0 0 1,0 0-1,0 0 0,0 0 0,0 0 0,0 0 1,-1 0-1,1 0 0,0 0 0,0 0 1,0 0-1,0 0 0,0 0 0,0 0 0,0 0 1,0 0-1,0-1 0,0 1 0,0 0 1,0 0-1,-1 0 0,1 0 0,0 0 0,0 0 1,0 0-1,0 0 0,0 0 0,0-1 1,0 1-1,0 0 0,0 0 0,0 0 0,0 0 1,0 0-1,0 0 0,0 0 0,0 0 1,0-1-1,0 1 0,0 0 0,0 0 0,0 0 1,0 0-1,1 0 0,-1 0 0,0 0 1,0 0-1,0 0 0,0-1 0,0 1 0,0 0 1,0 0-1,0 0 0,0 0 0,17-7 1835,95-15-932,134-9-931,138-1-4,109 2-12,2098-63-3936,-2294 85 3700,17 2 580,-274 8 811,-38 0-466,-8 0 21,-68 7 1539,-81-3-1653,-76-9-580,-172-22 503,-559-106-1,680 70-439,262 55-63,-28-8 0,45 13 0,0 0 0,0 0 0,1-1 0,-1 1 0,0-1 0,1 1 0,-1-1 0,1 0 0,0 0 0,-1 0 0,-2-4 0,5 6 0,0-1 0,-1 0 0,1 1 0,0-1 0,0 0 0,0 0 0,0 1 0,-1-1 0,1 0 0,0 0 0,0 1 0,0-1 0,1 0 0,-1 1 0,0-1 0,0 0 0,0 0 0,0 1 0,1-1 0,-1 0 0,0 1 0,1-1 0,-1 0 0,0 1 0,1-1 0,-1 1 0,1-1 0,-1 0 0,1 1 0,-1-1 0,1 1 0,-1 0 0,1-1 0,1 0 0,5-5 42,1 0-1,0 1 1,1 0 0,-1 0 0,15-5 0,55-17 475,-52 18-351,207-59-72,293-45-1,-507 109-93,5 0 0,0 0 0,30 0 0,-53 4 0,0 0 0,-1 0 0,1 0 0,0 0 0,0 0 0,0 0 0,0 0 0,-1 0 0,1 0 0,0 1 0,0-1 0,0 0 0,-1 0 0,1 1 0,0-1 0,0 1 0,-1-1 0,2 1 0,-2 0 0,-1 0 0,1-1 0,0 1 0,-1 0 0,1 0 0,-1-1 0,1 1 0,-1-1 0,1 1 0,-1 0 0,1-1 0,-1 1 0,0-1 0,1 1 0,-1-1 0,0 1 0,0-1 0,1 0 0,-1 1 0,-1-1 0,-24 13 0,0-2 0,-51 16 0,45-17 0,-145 44 0,-988 247-870,1121-291 870,-110 19 0,136-29 0,17-1 0,1 1 0,0 0 0,0 0 0,0-1 0,0 1 0,0 0 0,0 0 0,0-1 0,0 1 0,0 0 0,0 0 0,0-1 0,0 1 0,0 0 0,0 0 0,1-1 0,-1 1 0,0 0 0,0 0 0,0 0 0,0-1 0,0 1 0,0 0 0,1 0 0,-1 0 0,0-1 0,0 1 0,0 0 0,0 0 0,1 0 0,-1 0 0,0 0 0,0-1 0,1 1 0,-1 0 0,0 0 0,1 0 0,40-23 0,88-30 0,92-19 0,165-32-581,690-92 0,-822 172 516,-206 25 65,-48-1 0,0 0 0,1 0 0,-1 0 0,0 0 0,0 0 0,1 0 0,-1 0 0,0 0 0,0 0 0,1 0 0,-1 0 0,0 0 0,0 0 0,1 0 0,-1 0 0,0 0 0,0 0 0,1 0 0,-1 1 0,0-1 0,0 0 0,0 0 0,1 0 0,-1 0 0,0 0 0,0 1 0,0-1 0,1 0 0,-1 0 0,0 0 0,0 1 0,0-1 0,0 0 0,0 0 0,0 0 0,1 1 0,-1-1 0,0 0 0,0 0 0,0 1 0,0-1 0,0 0 0,0 0 0,0 1 0,0-1 0,0 0 0,0 0 0,0 0 0,0 1 0,0-1 0,0 0 0,0 0 0,0 1 0,-1-1 0,1 0 0,0 0 0,0 1 0,0-1 0,0 0 0,0 0 0,0 0 0,-1 1 0,1-1 0,0 0 0,0 0 0,0 0 0,-1 0 0,1 1 0,-6 2 47,1 0-1,-1 0 1,0 0-1,0 0 1,-7 1 0,-306 83 1333,179-55-1364,-388 108-173,11 32 112,514-171 45,-40 15 0,0 3 0,-39 22 0,80-40 0,0 0 0,0 0 0,1 0 0,-1 0 0,0 0 0,1 0 0,-1 1 0,1-1 0,-1 0 0,1 1 0,0-1 0,0 1 0,-1-1 0,1 1 0,0 0 0,-1 2 0,2-4 0,1 1 0,-1 0 0,0-1 0,0 1 0,0-1 0,1 1 0,-1-1 0,0 1 0,0-1 0,1 1 0,-1-1 0,1 1 0,-1-1 0,0 1 0,1-1 0,-1 1 0,1-1 0,-1 0 0,1 1 0,-1-1 0,1 0 0,-1 0 0,2 1 0,30 9 0,128 9 0,140-7 0,109-11-365,1735-158-1874,-2134 156 2239,-19 3 0,-40 7 0,-102 15 0,-96 13 0,-87 9 121,-1829 196 415,2104-236-546,-154 11 5,210-16 5,-1-1 0,0 0 0,1 0 0,-1 0 0,0 0 0,1 0 0,-1-1 0,-6-1 0,21-4 0,27-3 0,138-23 0,139-12 0,106-2-133,1269-51-535,-1444 99 670,-85 7-1,-145-7-1,1 0 0,-1 1 0,20 6 0,-34-9 0,-1 1 0,1-1 0,-1 1 0,1 0 0,-1-1 0,0 1 0,0 0 0,1 0 0,-1 0 0,0 0 0,1 1 0,-1-1 0,-1-1 0,0 1 0,0-1 0,0 0 0,0 1 0,1-1 0,-1 1 0,0-1 0,0 1 0,0-1 0,0 1 0,0-1 0,0 0 0,0 1 0,0-1 0,0 1 0,0-1 0,0 1 0,-1-1 0,1 0 0,0 1 0,0-1 0,0 1 0,-1-1 0,1 0 0,0 1 0,0-1 0,-1 1 0,1-1 0,-1 1 0,-5 3 0,0 1 0,-1-1 0,1 0 0,-1 0 0,0 0 0,-1-1 0,1 0 0,-10 2 0,-163 44 0,-105 7 0,-1368 138 785,1373-179-786,279-15 1,-40 0 0,35-2 0,25-3 0,283-41 0,-235 37 0,291-38-77,-279 37 52,1602-186-914,-1545 185 939,-131 11 0,1-1 0,-1 1 0,1 0 0,-1 0 0,0 1 0,1 0 0,-1 0 0,6 2 0,-11-3 0,0 0 0,0 0 0,1 1 0,-1-1 0,0 0 0,0 1 0,0-1 0,0 0 0,0 1 0,0-1 0,0 0 0,0 1 0,0-1 0,-1 0 0,1 1 0,0-1 0,0 0 0,0 1 0,0-1 0,0 0 0,0 0 0,-1 1 0,1-1 0,0 0 0,0 0 0,0 1 0,-1-1 0,1 0 0,0 0 0,0 1 0,-1-1 0,1 0 0,0 0 0,-1 0 0,1 0 0,0 0 0,-1 1 0,1-1 0,0 0 0,0 0 0,-1 0 0,-39 18 0,-132 40 0,-117 26 0,-508 127 364,-14-32 216,771-172-471,-14 4-92,-63 3 0,110-15-17,23-3 0,286-45 0,-214 38 0,302-37-96,1505-119-1395,-1831 163 1491,-22 1 0,80 4 0,-110 2 0,-20 2 0,-16 2 224,-33 4 0,-126 17 1569,-93 4-1345,-1320 72-1194,1292-109 657,285 4 89,-32-6 0,50 7-2,0-1 0,0 1 0,0 0 0,0 0 1,0 0-1,0-1 0,0 1 0,0-1 1,0 1-1,1-1 0,-1 1 0,0-1 1,0 1-1,0-1 0,1 0 0,-1 1 0,0-1 1,0 0-1,0-1 0,1 1 1,0 1-1,0-1 1,0 1-1,0-1 1,0 0-1,0 1 1,0-1-1,1 1 1,-1-1-1,0 0 1,0 1-1,1-1 1,-1 1-1,0-1 1,0 1 0,1-1-1,-1 1 1,1-1-1,-1 1 1,0-1-1,1 1 1,-1 0-1,2-1 1,6-5 89,1 0 1,-1 1 0,15-6-1,120-47 1047,84-19-852,994-275-956,-1125 325 673,-91 26 0,-1 0 0,1 0 0,-1-1 0,1 0 0,7-4 0,-21 3 0,-28 4 0,-134 12 0,-149 18 0,-132 14-362,-125 15-1124,-1362 127 990,1631-163-193,-48-5 517,282-18 172,73 0-1,0-1 0,0 0 0,-1 0 0,1 0 0,0 0 0,0 0 0,-1 0 0,1 0 0,0 0 0,0 0 0,-1-1 0,1 1 0,0 0 0,0-1 0,0 1 0,0-1-1,-2-1 1,6 1 71,0-1-1,1 1 1,-1 0-1,1-1 0,-1 1 1,1 1-1,5-2 1,319-42 2525,-262 38-2505,351-29-457,118-1-1099,1735-56-2649,-1887 89 3219,-111 8 672,-101 5 224,-153-9 137,0 1-1,31 8 1,-48-10-98,0 0 0,-1 1 0,1-1 0,0 0 0,-1 0 0,1 0 0,0 1 0,-1-1 0,1 1 0,-1-1 0,1 0 0,0 1 0,-1-1 0,1 1 0,-1-1 0,0 1 0,1-1 0,-1 1 0,1-1 0,0 2 0,-2-1-4,1-1 1,0 1 0,0 0-1,-1-1 1,1 1-1,0 0 1,-1-1 0,1 1-1,0-1 1,-1 1-1,1-1 1,-1 1 0,1-1-1,-1 1 1,1-1-1,-1 1 1,1-1 0,-1 0-1,0 1 1,1-1 0,-1 0-1,-1 1 1,-20 8 100,0-1 1,-46 10-1,-195 36-136,-157 14 90,-135 7 267,-2442 251-2521,2656-295 1451,115-11 535,97-11 178,94-11 180,33-1 88,8-1 72,19-4 349,29-7 0,195-38-256,172-23-295,139-13 415,2437-265-4423,-2661 325 3558,-257 22 313,172-10 278,-230 18 519,-29 2 0,-117 12-399,-189 13-399,-196 12 7,-157 5 20,-214 14-529,-1788 113-2253,2481-161 2755,164-10 256,-34-2 1,55-1 208,8-1 95,35-7 466,180-29-513,204-21-343,176-8 513,2152-106-3011,-2281 167 1202,-136 11 829,-121 6 235,-179-8 271,43 10 0,-55-3 659,-22-9-851,-1 0 0,0 0 1,0 0-1,0 1 0,1-1 1,-1 0-1,0 0 0,0 0 1,0 1-1,0-1 0,0 0 1,1 0-1,-1 0 1,0 1-1,0-1 0,0 0 1,0 0-1,0 1 0,0-1 1,0 0-1,0 0 0,0 1 1,0-1-1,0 0 0,0 0 1,0 1-1,0-1 0,0 0 1,0 0-1,0 1 0,0-1 1,0 0-1,0 0 0,0 0 1,0 1-1,0-1 1,-1 0-1,1 0 0,0 1 1,0-1-1,0 0 0,0 0 1,-1 0-1,1 0 0,0 1 1,0-1-1,0 0 0,-1 0 1,1 0-1,-10 5 45,-1 0 0,0-1 0,0-1 0,0 1 0,0-2 0,-13 2 0,-213 32-62,-154 6 289,-122-2 866,-2211 35 787,2559-81-1487,556 15-425,-156-1-35,407 9-754,841 8-3165,756-39 4385,-2152 13-398,111-7 96,-191 7-159,-27 0 0,-293 2 0,211 1 0,-321 6 278,-121 7 831,-3091 236-4434,3384-224 6176,641-65 235,32-1-3149,107-7-191,1483-155 170,-1734 167 2,-103 9 61,-155 22 21,1 0 0,22-8 0,-43 11 0,0 0 0,0 0 0,1 0 0,-1 0 0,0 0 0,0 0 0,1 0 0,-1 0 0,0 0 0,0-1 0,1 1 0,-1 0 0,0 0 0,0 0 0,0 0 0,1 0 0,-1 0 0,0-1 0,0 1 0,0 0 0,1 0 0,-1 0 0,0 0 0,0-1 0,0 1 0,0 0 0,1 0 0,-1 0 0,0-1 0,0 1 0,0 0 0,0 0 0,0-1 0,0 1 0,0 0 0,0 0 0,0-1 0,0 1 0,0 0 0,0 0 0,0-1 0,0 1 0,0 0 0,0 0 0,0-1 0,0 1 0,-23-8 0,-139-8 0,-186 1 0,-176 8-170,-130 12-509,-2304 168-3684,2696-144 4162,111-9 201,108-12 208,41-7 106,11 0 87,95-7 1227,213-20-1117,200-24-442,155-18 210,1987-245-2915,-2272 259 1864,-132 16 579,-111 14 193,-135 22 26,36-7 186,-45 9-198,0 0 0,0 0 0,0 0 0,-1 0-1,1 0 1,0-1 0,0 1 0,0 0 0,0 0 0,0 0-1,0 0 1,0 0 0,0 0 0,0 0 0,0 0 0,0 0 0,0 0-1,0-1 1,0 1 0,0 0 0,0 0 0,0 0 0,0 0-1,0 0 1,0 0 0,0 0 0,0 0 0,0 0 0,0-1 0,0 1-1,0 0 1,0 0 0,0 0 0,0 0 0,0 0 0,0 0-1,1 0 1,-1 0 0,0 0 0,0 0 0,0 0 0,0-1-1,0 1 1,0 0 0,0 0 0,0 0 0,0 0 0,0 0 0,0 0-1,1 0 1,-1 0 0,-29-2 1577,-288 8-1027,209-2-618,-313 13 334,-100 5 840,-1690 99-300,1688-91-788,519-30-32,9 0 0,28-2 0,99-5 0,286-8 0,206-1-293,134-2-879,2063-27 783,-2424 42 4,-140 1 289,-116 2 96,-105 2 0,-33-1 0,-10 1 0,-78 5 0,-188 8 0,-209 11 124,-199 12 370,-152 11-974,-3448 274-4475,3780-274 4462,157-14 65,228-22 370,-77 5 1821,178-19-1344,24-6 338,115-26 2497,205-33-2440,239-25-982,204-12-502,148-1-133,1691-134-4502,10 47 3868,-2520 183 1705,59-1 2474,-150 9-2155,-20 4 205,-81 13 2512,-146 14-2477,-189 13-770,-196 9 172,-179 1-907,-143-1-2261,-93-2 1602,-3795 150-4199,3965-168 5476,309-12 273,133-10 779,119-8-243,295-3-659,-303-14 3087,303 12-2421,-1 0 1,1 0-1,-14-5 1,12-2 149,13 9-868,-1-1 0,1 1 0,0 0 0,0-1 0,0 1 0,0 0 0,0-1 0,0 1 0,0 0 0,0 0 0,0-1 0,0 1 0,0 0 0,0-1 0,0 1 0,0 0 0,0-1 0,0 1 0,0 0 0,0-1-1,0 1 1,0 0 0,0-1 0,1 1 0,-1 0 0,0 0 0,0-1 0,1 1 0,1-3 220,1 1 0,0 0 0,-1 0 0,1 0 0,0 1 0,0-1 0,1 1-1,3-2 1,18-5-19,0 0-1,35-6 0,208-24-238,211-3-388,215 4-1164,188 7 306,144 9-2185,105 9 1993,4446 34-4300,-4785-3 5764,-168 3 482,-161 1-53,-143-2 858,1 15 1834,-269-23-1741,-42-6 1452,-14-3-1744,-22 0-207,-62-6 1748,-121-18-1992,-170-24-1064,-175-25-1203,-154-18 407,-138-5-1988,-111 10 1723,-75 22-1203,-1015 36 106,-8 107 1779,1178-23 671,89 1-329,112-9 452,130-11 480,132-12 8,121-11 1011,-3-5 2065,249-15-1441,93 1 1373,357 34-805,-269-17-2638,367 44-1248,15 4-4719</inkml:trace>
</inkml:ink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gif>
</file>

<file path=ppt/media/image8.png>
</file>

<file path=ppt/media/image9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رة بانورامي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 ص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customXml" Target="../ink/ink2.xml"/><Relationship Id="rId10" Type="http://schemas.openxmlformats.org/officeDocument/2006/relationships/image" Target="../media/image12.png"/><Relationship Id="rId4" Type="http://schemas.openxmlformats.org/officeDocument/2006/relationships/image" Target="../media/image9.png"/><Relationship Id="rId9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AI Project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9E3294A-336C-F757-1501-7A708E6DE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Thanks any </a:t>
            </a:r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  <a:effectLst/>
                <a:latin typeface="Segoe UI Web (West European)"/>
              </a:rPr>
              <a:t>question</a:t>
            </a:r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  <a:latin typeface="Segoe UI Web (West European)"/>
              </a:rPr>
              <a:t>s</a:t>
            </a:r>
            <a:b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effectLst/>
                <a:latin typeface="Segoe UI Web (West European)"/>
              </a:rPr>
            </a:br>
            <a:endParaRPr lang="en-US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7" name="عنصر نائب للمحتوى 16">
            <a:extLst>
              <a:ext uri="{FF2B5EF4-FFF2-40B4-BE49-F238E27FC236}">
                <a16:creationId xmlns:a16="http://schemas.microsoft.com/office/drawing/2014/main" id="{B48CDD95-FF75-F76F-D3F5-504014732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مربع نص 18">
            <a:extLst>
              <a:ext uri="{FF2B5EF4-FFF2-40B4-BE49-F238E27FC236}">
                <a16:creationId xmlns:a16="http://schemas.microsoft.com/office/drawing/2014/main" id="{FB31A2B7-9B48-64A7-F5C0-D4381E3A0F48}"/>
              </a:ext>
            </a:extLst>
          </p:cNvPr>
          <p:cNvSpPr txBox="1"/>
          <p:nvPr/>
        </p:nvSpPr>
        <p:spPr>
          <a:xfrm>
            <a:off x="3040380" y="3244334"/>
            <a:ext cx="6103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"C:\Users\Naif\Pictures\Screenshots\‏‏لقطة </a:t>
            </a:r>
            <a:r>
              <a:rPr lang="en-US" dirty="0" err="1"/>
              <a:t>الشاشة</a:t>
            </a:r>
            <a:r>
              <a:rPr lang="en-US" dirty="0"/>
              <a:t> (358).</a:t>
            </a:r>
            <a:r>
              <a:rPr lang="en-US" dirty="0" err="1"/>
              <a:t>png</a:t>
            </a:r>
            <a:r>
              <a:rPr lang="en-US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602387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68A66B8B-5720-EFFC-15BE-6C0BA9CAD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</a:t>
            </a:r>
          </a:p>
        </p:txBody>
      </p:sp>
      <p:pic>
        <p:nvPicPr>
          <p:cNvPr id="5" name="عنصر نائب للمحتوى 4" descr="صورة تحتوي على نص, لقطة شاشة, برمجيات, برامج الوسائط المتعددة&#10;&#10;تم إنشاء الوصف تلقائياً">
            <a:extLst>
              <a:ext uri="{FF2B5EF4-FFF2-40B4-BE49-F238E27FC236}">
                <a16:creationId xmlns:a16="http://schemas.microsoft.com/office/drawing/2014/main" id="{593F7462-8A11-C9EB-8A01-FEE5B4A21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5569" y="1630496"/>
            <a:ext cx="8841416" cy="3224951"/>
          </a:xfrm>
        </p:spPr>
      </p:pic>
      <p:pic>
        <p:nvPicPr>
          <p:cNvPr id="4" name="صورة 3">
            <a:extLst>
              <a:ext uri="{FF2B5EF4-FFF2-40B4-BE49-F238E27FC236}">
                <a16:creationId xmlns:a16="http://schemas.microsoft.com/office/drawing/2014/main" id="{0341F419-76D4-D2F0-C105-1AE9E5EA2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945" y="5076475"/>
            <a:ext cx="6515435" cy="142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72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7FBAAF5-E284-CEE9-A0C6-AF4A551B4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C4FC8922-5144-5B73-2C25-C1E8F69BD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kern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1-</a:t>
            </a:r>
            <a:r>
              <a:rPr lang="en-US" sz="2400" b="1" kern="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HISTORY OF TOWER OF HANOI</a:t>
            </a:r>
          </a:p>
          <a:p>
            <a:r>
              <a:rPr lang="en-US" b="1" i="0" dirty="0">
                <a:solidFill>
                  <a:schemeClr val="bg1"/>
                </a:solidFill>
                <a:effectLst/>
                <a:latin typeface="Google Sans"/>
              </a:rPr>
              <a:t>2-Rules of Tower of Hanoi Puzzle</a:t>
            </a:r>
          </a:p>
          <a:p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3-The Solution steps</a:t>
            </a:r>
          </a:p>
        </p:txBody>
      </p:sp>
    </p:spTree>
    <p:extLst>
      <p:ext uri="{BB962C8B-B14F-4D97-AF65-F5344CB8AC3E}">
        <p14:creationId xmlns:p14="http://schemas.microsoft.com/office/powerpoint/2010/main" val="3325524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6" y="10"/>
            <a:ext cx="301320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3870" y="618518"/>
            <a:ext cx="7213541" cy="1478570"/>
          </a:xfrm>
        </p:spPr>
        <p:txBody>
          <a:bodyPr>
            <a:normAutofit/>
          </a:bodyPr>
          <a:lstStyle/>
          <a:p>
            <a:r>
              <a:rPr lang="en-US" sz="3200" b="1" kern="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HISTORY OF TOWER OF HANOI </a:t>
            </a:r>
            <a:br>
              <a:rPr lang="en-US" sz="3200" b="1" kern="0" dirty="0">
                <a:solidFill>
                  <a:srgbClr val="00B0F0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8072" y="1753452"/>
            <a:ext cx="7635215" cy="377898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0" i="0" dirty="0">
                <a:effectLst/>
                <a:latin typeface="Google Sans"/>
              </a:rPr>
              <a:t>The Tower of Hanoi is widely believed to have been invented in 1883 by the French mathematician </a:t>
            </a:r>
            <a:r>
              <a:rPr lang="en-US" dirty="0">
                <a:highlight>
                  <a:srgbClr val="008080"/>
                </a:highlight>
                <a:latin typeface="Google Sans"/>
              </a:rPr>
              <a:t>E</a:t>
            </a:r>
            <a:r>
              <a:rPr lang="en-US" b="0" i="0" dirty="0">
                <a:effectLst/>
                <a:highlight>
                  <a:srgbClr val="008080"/>
                </a:highlight>
                <a:latin typeface="Google Sans"/>
              </a:rPr>
              <a:t>douard Lucas </a:t>
            </a:r>
          </a:p>
          <a:p>
            <a:pPr>
              <a:lnSpc>
                <a:spcPct val="110000"/>
              </a:lnSpc>
            </a:pPr>
            <a:endParaRPr lang="en-US" dirty="0">
              <a:highlight>
                <a:srgbClr val="008080"/>
              </a:highlight>
              <a:latin typeface="Google Sans"/>
            </a:endParaRPr>
          </a:p>
          <a:p>
            <a:pPr>
              <a:lnSpc>
                <a:spcPct val="110000"/>
              </a:lnSpc>
            </a:pPr>
            <a:r>
              <a:rPr lang="en-US" b="0" i="0" dirty="0">
                <a:effectLst/>
                <a:latin typeface="Google Sans"/>
              </a:rPr>
              <a:t>though his role in its invention has been disputed. Ever popular, made of wood or </a:t>
            </a:r>
            <a:r>
              <a:rPr lang="en-US" b="0" i="0" dirty="0" err="1">
                <a:effectLst/>
                <a:latin typeface="Google Sans"/>
              </a:rPr>
              <a:t>plasti</a:t>
            </a:r>
            <a:r>
              <a:rPr lang="en-US" b="0" i="0" dirty="0">
                <a:effectLst/>
                <a:latin typeface="Google Sans"/>
              </a:rPr>
              <a:t>  </a:t>
            </a:r>
          </a:p>
          <a:p>
            <a:pPr>
              <a:lnSpc>
                <a:spcPct val="110000"/>
              </a:lnSpc>
            </a:pPr>
            <a:endParaRPr lang="en-US" b="0" i="0" dirty="0">
              <a:effectLst/>
              <a:highlight>
                <a:srgbClr val="008080"/>
              </a:highlight>
              <a:latin typeface="Google Sans"/>
            </a:endParaRPr>
          </a:p>
          <a:p>
            <a:pPr>
              <a:lnSpc>
                <a:spcPct val="110000"/>
              </a:lnSpc>
            </a:pPr>
            <a:endParaRPr lang="en-US" dirty="0">
              <a:highlight>
                <a:srgbClr val="008080"/>
              </a:highlight>
              <a:latin typeface="Google Sans"/>
            </a:endParaRPr>
          </a:p>
          <a:p>
            <a:pPr>
              <a:lnSpc>
                <a:spcPct val="110000"/>
              </a:lnSpc>
            </a:pPr>
            <a:endParaRPr lang="en-US" dirty="0">
              <a:highlight>
                <a:srgbClr val="008080"/>
              </a:highlight>
            </a:endParaRPr>
          </a:p>
        </p:txBody>
      </p:sp>
      <p:pic>
        <p:nvPicPr>
          <p:cNvPr id="1026" name="Picture 2" descr="Tower of Hanoi | Math Puzzle, Strategy Game | Britannica">
            <a:extLst>
              <a:ext uri="{FF2B5EF4-FFF2-40B4-BE49-F238E27FC236}">
                <a16:creationId xmlns:a16="http://schemas.microsoft.com/office/drawing/2014/main" id="{30477C50-4ACE-37A4-5042-53B07C599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1947" y="4692763"/>
            <a:ext cx="2293057" cy="114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06FF420F-0A03-A5DE-5B3F-B26883866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kern="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HISTORY OF TOWER </a:t>
            </a:r>
            <a:endParaRPr lang="en-US" dirty="0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EB8C118D-EF97-BDFE-C808-CBC8F4F2F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 fontAlgn="base"/>
            <a:r>
              <a:rPr lang="en-US" b="0" i="0" dirty="0">
                <a:effectLst/>
                <a:latin typeface="Lato" panose="020F0502020204030203" pitchFamily="34" charset="0"/>
              </a:rPr>
              <a:t>Tower of Hanoi consists of three pegs or towers with </a:t>
            </a:r>
            <a:r>
              <a:rPr lang="en-US" b="0" i="1" dirty="0">
                <a:effectLst/>
                <a:latin typeface="Lato" panose="020F0502020204030203" pitchFamily="34" charset="0"/>
              </a:rPr>
              <a:t>n</a:t>
            </a:r>
            <a:r>
              <a:rPr lang="en-US" b="0" i="0" dirty="0">
                <a:effectLst/>
                <a:latin typeface="Lato" panose="020F0502020204030203" pitchFamily="34" charset="0"/>
              </a:rPr>
              <a:t> disks placed one over the other.</a:t>
            </a:r>
          </a:p>
          <a:p>
            <a:pPr algn="just" fontAlgn="base"/>
            <a:r>
              <a:rPr lang="en-US" b="0" i="0" dirty="0">
                <a:effectLst/>
                <a:latin typeface="Lato" panose="020F0502020204030203" pitchFamily="34" charset="0"/>
              </a:rPr>
              <a:t>The objective of the puzzle or Problem is to move the stack to another peg following these simple rules : </a:t>
            </a:r>
          </a:p>
          <a:p>
            <a:pPr algn="l" fontAlgn="base">
              <a:buFont typeface="+mj-lt"/>
              <a:buAutoNum type="arabicPeriod"/>
            </a:pPr>
            <a:r>
              <a:rPr lang="en-US" b="0" i="0" dirty="0">
                <a:solidFill>
                  <a:srgbClr val="FF0000"/>
                </a:solidFill>
                <a:effectLst/>
                <a:latin typeface="inherit"/>
              </a:rPr>
              <a:t>Only one disk can be moved at a time.</a:t>
            </a:r>
          </a:p>
          <a:p>
            <a:pPr algn="l" fontAlgn="base">
              <a:buFont typeface="+mj-lt"/>
              <a:buAutoNum type="arabicPeriod"/>
            </a:pPr>
            <a:r>
              <a:rPr lang="en-US" b="0" i="0" dirty="0">
                <a:solidFill>
                  <a:srgbClr val="FF0000"/>
                </a:solidFill>
                <a:effectLst/>
                <a:latin typeface="inherit"/>
              </a:rPr>
              <a:t>No disk can be placed on top of the smaller disk.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277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1EA4984A-9DBE-CD64-58AD-7B3114190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Google Sans"/>
              </a:rPr>
              <a:t>Rules of Tower of Hanoi Puzzle</a:t>
            </a:r>
            <a:br>
              <a:rPr lang="en-US" b="0" i="0" dirty="0">
                <a:solidFill>
                  <a:srgbClr val="BDC1C6"/>
                </a:solidFill>
                <a:effectLst/>
                <a:latin typeface="Google Sans"/>
              </a:rPr>
            </a:br>
            <a:endParaRPr lang="en-US" dirty="0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B0E80E0A-7F8F-334C-80BF-4C4E48B9D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Google Sans"/>
              </a:rPr>
              <a:t>Only one disc can be moved at a time.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Google Sans"/>
              </a:rPr>
              <a:t>Only the top disc of one stack can be transferred to the top of another stack or an empty rod.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Google Sans"/>
              </a:rPr>
              <a:t>Larger discs cannot be stacked over smaller ones</a:t>
            </a:r>
          </a:p>
          <a:p>
            <a:endParaRPr lang="en-US" dirty="0"/>
          </a:p>
        </p:txBody>
      </p:sp>
      <p:pic>
        <p:nvPicPr>
          <p:cNvPr id="6" name="صورة 5">
            <a:extLst>
              <a:ext uri="{FF2B5EF4-FFF2-40B4-BE49-F238E27FC236}">
                <a16:creationId xmlns:a16="http://schemas.microsoft.com/office/drawing/2014/main" id="{632A170E-0065-526B-61A5-3C03458B4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729" y="4682168"/>
            <a:ext cx="6676222" cy="191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210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F7BAD1D9-DF43-0EA2-F111-5B6F361AE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Google Sans"/>
              </a:rPr>
              <a:t>Rules ( </a:t>
            </a:r>
            <a:r>
              <a:rPr lang="en-US" b="1" i="0" dirty="0">
                <a:solidFill>
                  <a:srgbClr val="FF0000"/>
                </a:solidFill>
                <a:effectLst/>
                <a:latin typeface="Google Sans"/>
              </a:rPr>
              <a:t>Hanoi Puzzle </a:t>
            </a:r>
            <a:r>
              <a:rPr lang="en-US" b="1" i="0" dirty="0">
                <a:solidFill>
                  <a:schemeClr val="bg1"/>
                </a:solidFill>
                <a:effectLst/>
                <a:latin typeface="Google Sans"/>
              </a:rPr>
              <a:t>) </a:t>
            </a:r>
            <a:endParaRPr lang="en-US" dirty="0"/>
          </a:p>
        </p:txBody>
      </p:sp>
      <p:pic>
        <p:nvPicPr>
          <p:cNvPr id="5" name="عنصر نائب للمحتوى 4">
            <a:extLst>
              <a:ext uri="{FF2B5EF4-FFF2-40B4-BE49-F238E27FC236}">
                <a16:creationId xmlns:a16="http://schemas.microsoft.com/office/drawing/2014/main" id="{0799C6F4-9A24-E647-91C0-C7318807B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2595" y="2249488"/>
            <a:ext cx="6883635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88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84BFD7CF-5FA2-2AF4-A78C-5736EDDE6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Google Sans"/>
              </a:rPr>
              <a:t>Rules ( </a:t>
            </a:r>
            <a:r>
              <a:rPr lang="en-US" b="1" i="0" dirty="0">
                <a:solidFill>
                  <a:srgbClr val="FF0000"/>
                </a:solidFill>
                <a:effectLst/>
                <a:latin typeface="Google Sans"/>
              </a:rPr>
              <a:t>Hanoi Puzzle </a:t>
            </a:r>
            <a:r>
              <a:rPr lang="en-US" b="1" i="0" dirty="0">
                <a:solidFill>
                  <a:schemeClr val="bg1"/>
                </a:solidFill>
                <a:effectLst/>
                <a:latin typeface="Google Sans"/>
              </a:rPr>
              <a:t>)  </a:t>
            </a:r>
            <a:endParaRPr lang="en-US" dirty="0"/>
          </a:p>
        </p:txBody>
      </p:sp>
      <p:pic>
        <p:nvPicPr>
          <p:cNvPr id="4098" name="Picture 2" descr="Divide and Conquer Algorithm (With Examples in Python) | FavTutor">
            <a:extLst>
              <a:ext uri="{FF2B5EF4-FFF2-40B4-BE49-F238E27FC236}">
                <a16:creationId xmlns:a16="http://schemas.microsoft.com/office/drawing/2014/main" id="{6DE4947C-A02A-C2E1-A764-A941987A089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484914"/>
            <a:ext cx="9906000" cy="3070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672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85E38DDF-49DC-9DBB-B5A2-7175095E4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The Solution steps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B8BF27E3-7868-2977-7DC2-746E0E067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Step 1 − Move disk from tower A to tower C</a:t>
            </a:r>
          </a:p>
          <a:p>
            <a:r>
              <a:rPr lang="en-US" dirty="0"/>
              <a:t> Step 2 − Move disk disk from tower A to tower B</a:t>
            </a:r>
          </a:p>
          <a:p>
            <a:r>
              <a:rPr lang="en-US" dirty="0"/>
              <a:t> Step 3 − Move disk disks from  tower C to  tower B</a:t>
            </a:r>
            <a:endParaRPr lang="ar-SA" dirty="0"/>
          </a:p>
          <a:p>
            <a:r>
              <a:rPr lang="en-US" dirty="0"/>
              <a:t> Step 4 − Move disk from tower A to tower C</a:t>
            </a:r>
          </a:p>
          <a:p>
            <a:r>
              <a:rPr lang="en-US" dirty="0"/>
              <a:t>Step 5 − Move disk disks from  tower B to  tower A</a:t>
            </a:r>
          </a:p>
          <a:p>
            <a:r>
              <a:rPr lang="en-US" dirty="0"/>
              <a:t>Step 6 − Move disk disks from  tower B to  tower C</a:t>
            </a:r>
          </a:p>
          <a:p>
            <a:r>
              <a:rPr lang="en-US" dirty="0"/>
              <a:t>Step 7 − Move disk from tower A to tower C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613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عنصر نائب للمحتوى 3">
            <a:extLst>
              <a:ext uri="{FF2B5EF4-FFF2-40B4-BE49-F238E27FC236}">
                <a16:creationId xmlns:a16="http://schemas.microsoft.com/office/drawing/2014/main" id="{B0CE76F7-226E-5291-47AD-120C37ACE3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8617" y="1580322"/>
            <a:ext cx="8736496" cy="3932582"/>
          </a:xfrm>
          <a:prstGeom prst="rect">
            <a:avLst/>
          </a:prstGeom>
        </p:spPr>
      </p:pic>
      <p:sp>
        <p:nvSpPr>
          <p:cNvPr id="6" name="عنوان 5">
            <a:extLst>
              <a:ext uri="{FF2B5EF4-FFF2-40B4-BE49-F238E27FC236}">
                <a16:creationId xmlns:a16="http://schemas.microsoft.com/office/drawing/2014/main" id="{947A5FDC-9994-0A84-C5C6-8D8B90593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78904"/>
            <a:ext cx="9905998" cy="785192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Short activity :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حبر 9">
                <a:extLst>
                  <a:ext uri="{FF2B5EF4-FFF2-40B4-BE49-F238E27FC236}">
                    <a16:creationId xmlns:a16="http://schemas.microsoft.com/office/drawing/2014/main" id="{FAAF932A-E882-7464-B0FC-1A1B2B94077F}"/>
                  </a:ext>
                </a:extLst>
              </p14:cNvPr>
              <p14:cNvContentPartPr/>
              <p14:nvPr/>
            </p14:nvContentPartPr>
            <p14:xfrm>
              <a:off x="5982370" y="4933456"/>
              <a:ext cx="492840" cy="219600"/>
            </p14:xfrm>
          </p:contentPart>
        </mc:Choice>
        <mc:Fallback xmlns="">
          <p:pic>
            <p:nvPicPr>
              <p:cNvPr id="10" name="حبر 9">
                <a:extLst>
                  <a:ext uri="{FF2B5EF4-FFF2-40B4-BE49-F238E27FC236}">
                    <a16:creationId xmlns:a16="http://schemas.microsoft.com/office/drawing/2014/main" id="{FAAF932A-E882-7464-B0FC-1A1B2B94077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73730" y="4924456"/>
                <a:ext cx="51048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حبر 10">
                <a:extLst>
                  <a:ext uri="{FF2B5EF4-FFF2-40B4-BE49-F238E27FC236}">
                    <a16:creationId xmlns:a16="http://schemas.microsoft.com/office/drawing/2014/main" id="{6FBB0000-3353-5903-AA46-58AF0146EB88}"/>
                  </a:ext>
                </a:extLst>
              </p14:cNvPr>
              <p14:cNvContentPartPr/>
              <p14:nvPr/>
            </p14:nvContentPartPr>
            <p14:xfrm>
              <a:off x="5806690" y="4854256"/>
              <a:ext cx="492840" cy="365400"/>
            </p14:xfrm>
          </p:contentPart>
        </mc:Choice>
        <mc:Fallback xmlns="">
          <p:pic>
            <p:nvPicPr>
              <p:cNvPr id="11" name="حبر 10">
                <a:extLst>
                  <a:ext uri="{FF2B5EF4-FFF2-40B4-BE49-F238E27FC236}">
                    <a16:creationId xmlns:a16="http://schemas.microsoft.com/office/drawing/2014/main" id="{6FBB0000-3353-5903-AA46-58AF0146EB8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798050" y="4845616"/>
                <a:ext cx="51048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0" name="حبر 19">
                <a:extLst>
                  <a:ext uri="{FF2B5EF4-FFF2-40B4-BE49-F238E27FC236}">
                    <a16:creationId xmlns:a16="http://schemas.microsoft.com/office/drawing/2014/main" id="{5C779E1C-3BF3-86DB-E10F-BB9D3BA43631}"/>
                  </a:ext>
                </a:extLst>
              </p14:cNvPr>
              <p14:cNvContentPartPr/>
              <p14:nvPr/>
            </p14:nvContentPartPr>
            <p14:xfrm>
              <a:off x="4945570" y="4978456"/>
              <a:ext cx="1491480" cy="221040"/>
            </p14:xfrm>
          </p:contentPart>
        </mc:Choice>
        <mc:Fallback xmlns="">
          <p:pic>
            <p:nvPicPr>
              <p:cNvPr id="20" name="حبر 19">
                <a:extLst>
                  <a:ext uri="{FF2B5EF4-FFF2-40B4-BE49-F238E27FC236}">
                    <a16:creationId xmlns:a16="http://schemas.microsoft.com/office/drawing/2014/main" id="{5C779E1C-3BF3-86DB-E10F-BB9D3BA4363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936570" y="4969816"/>
                <a:ext cx="1509120" cy="2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4" name="حبر 23">
                <a:extLst>
                  <a:ext uri="{FF2B5EF4-FFF2-40B4-BE49-F238E27FC236}">
                    <a16:creationId xmlns:a16="http://schemas.microsoft.com/office/drawing/2014/main" id="{71607B83-4D29-523B-490C-4DD26496C496}"/>
                  </a:ext>
                </a:extLst>
              </p14:cNvPr>
              <p14:cNvContentPartPr/>
              <p14:nvPr/>
            </p14:nvContentPartPr>
            <p14:xfrm>
              <a:off x="3422770" y="4950736"/>
              <a:ext cx="4623480" cy="506160"/>
            </p14:xfrm>
          </p:contentPart>
        </mc:Choice>
        <mc:Fallback xmlns="">
          <p:pic>
            <p:nvPicPr>
              <p:cNvPr id="24" name="حبر 23">
                <a:extLst>
                  <a:ext uri="{FF2B5EF4-FFF2-40B4-BE49-F238E27FC236}">
                    <a16:creationId xmlns:a16="http://schemas.microsoft.com/office/drawing/2014/main" id="{71607B83-4D29-523B-490C-4DD26496C49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414130" y="4941736"/>
                <a:ext cx="4641120" cy="52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40774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دارة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940</TotalTime>
  <Words>294</Words>
  <Application>Microsoft Office PowerPoint</Application>
  <PresentationFormat>شاشة عريضة</PresentationFormat>
  <Paragraphs>33</Paragraphs>
  <Slides>11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7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11</vt:i4>
      </vt:variant>
    </vt:vector>
  </HeadingPairs>
  <TitlesOfParts>
    <vt:vector size="19" baseType="lpstr">
      <vt:lpstr>Arial</vt:lpstr>
      <vt:lpstr>Calibri</vt:lpstr>
      <vt:lpstr>Google Sans</vt:lpstr>
      <vt:lpstr>inherit</vt:lpstr>
      <vt:lpstr>Lato</vt:lpstr>
      <vt:lpstr>Segoe UI Web (West European)</vt:lpstr>
      <vt:lpstr>Tw Cen MT</vt:lpstr>
      <vt:lpstr>دارة</vt:lpstr>
      <vt:lpstr>AI Project</vt:lpstr>
      <vt:lpstr>Contents</vt:lpstr>
      <vt:lpstr>HISTORY OF TOWER OF HANOI  </vt:lpstr>
      <vt:lpstr>HISTORY OF TOWER </vt:lpstr>
      <vt:lpstr>Rules of Tower of Hanoi Puzzle </vt:lpstr>
      <vt:lpstr>Rules ( Hanoi Puzzle ) </vt:lpstr>
      <vt:lpstr>Rules ( Hanoi Puzzle )  </vt:lpstr>
      <vt:lpstr>The Solution steps</vt:lpstr>
      <vt:lpstr>Short activity : </vt:lpstr>
      <vt:lpstr>Thanks any questions </vt:lpstr>
      <vt:lpstr>Code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Project</dc:title>
  <dc:creator>NaiF .</dc:creator>
  <cp:lastModifiedBy>NaiF .</cp:lastModifiedBy>
  <cp:revision>2</cp:revision>
  <dcterms:created xsi:type="dcterms:W3CDTF">2023-11-27T16:14:48Z</dcterms:created>
  <dcterms:modified xsi:type="dcterms:W3CDTF">2023-11-28T07:55:49Z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